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030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417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424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287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179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36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997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901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457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059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571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A2EBD-6DC0-4522-AFC8-B9DB1F94A947}" type="datetimeFigureOut">
              <a:rPr lang="es-PE" smtClean="0"/>
              <a:t>17/04/2020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50842-101D-4D9B-AF79-73D6BF11A69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550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44261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PE" sz="3200" b="1" dirty="0" smtClean="0"/>
              <a:t>PERSPECTIVAS Y ENFOQUE DE LA INVESTIGACIÓN CIENTÍFICA</a:t>
            </a:r>
            <a:br>
              <a:rPr lang="es-PE" sz="3200" b="1" dirty="0" smtClean="0"/>
            </a:br>
            <a:r>
              <a:rPr lang="es-PE" sz="3200" b="1" dirty="0" smtClean="0"/>
              <a:t>TEXTO UNIVERSITARIO</a:t>
            </a:r>
            <a:endParaRPr lang="es-PE" sz="3200" b="1" dirty="0"/>
          </a:p>
        </p:txBody>
      </p:sp>
      <p:pic>
        <p:nvPicPr>
          <p:cNvPr id="1026" name="Picture 2" descr="Image result for bernardo alberto houssay fra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830" y="1127399"/>
            <a:ext cx="8358389" cy="55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22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775" y="4718184"/>
            <a:ext cx="10515600" cy="1325563"/>
          </a:xfrm>
        </p:spPr>
        <p:txBody>
          <a:bodyPr>
            <a:noAutofit/>
          </a:bodyPr>
          <a:lstStyle/>
          <a:p>
            <a:r>
              <a:rPr lang="es-PE" sz="2000" dirty="0"/>
              <a:t>    Los  países ricos lo son porque dedican dinero al desarrollo científico tecnológico. Y los países pobres lo siguen siendo si no lo hacen. La ciencia no es cara, cara es la ignorancia.”</a:t>
            </a:r>
            <a:r>
              <a:rPr lang="es-PE" sz="2000" dirty="0" smtClean="0"/>
              <a:t/>
            </a:r>
            <a:br>
              <a:rPr lang="es-PE" sz="2000" dirty="0" smtClean="0"/>
            </a:br>
            <a:r>
              <a:rPr lang="es-PE" sz="2000" dirty="0" smtClean="0"/>
              <a:t/>
            </a:r>
            <a:br>
              <a:rPr lang="es-PE" sz="2000" dirty="0" smtClean="0"/>
            </a:br>
            <a:r>
              <a:rPr lang="es-PE" sz="2000" dirty="0"/>
              <a:t>    “Tenemos que tener siempre presente que pudimos estudiar graduarnos y trabajar gracias a los recursos aportados por los esfuerzos de todos nuestros compatriotas: agricultores, obreros, industriales, comerciantes e intelectuales. Y tenemos el deber de retribuirlo trabajando aquí y haciendo progresar nuestro país.”</a:t>
            </a:r>
            <a:r>
              <a:rPr lang="es-PE" sz="2000" dirty="0" smtClean="0"/>
              <a:t/>
            </a:r>
            <a:br>
              <a:rPr lang="es-PE" sz="2000" dirty="0" smtClean="0"/>
            </a:br>
            <a:r>
              <a:rPr lang="es-PE" sz="2000" dirty="0" smtClean="0"/>
              <a:t/>
            </a:r>
            <a:br>
              <a:rPr lang="es-PE" sz="2000" dirty="0" smtClean="0"/>
            </a:br>
            <a:r>
              <a:rPr lang="es-PE" sz="2000" dirty="0"/>
              <a:t>    “En el andar incesante del tiempo los hombres cambian y se suceden pero la humanidad adelanta siempre y cada generación tiene su deber en esta obra común.” </a:t>
            </a: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784" y="198515"/>
            <a:ext cx="4869243" cy="3651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2323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PERSPECTIVAS Y ENFOQUE DE LA INVESTIGACIÓN CIENTÍFICA TEXTO UNIVERSITARIO</vt:lpstr>
      <vt:lpstr>    Los  países ricos lo son porque dedican dinero al desarrollo científico tecnológico. Y los países pobres lo siguen siendo si no lo hacen. La ciencia no es cara, cara es la ignorancia.”      “Tenemos que tener siempre presente que pudimos estudiar graduarnos y trabajar gracias a los recursos aportados por los esfuerzos de todos nuestros compatriotas: agricultores, obreros, industriales, comerciantes e intelectuales. Y tenemos el deber de retribuirlo trabajando aquí y haciendo progresar nuestro país.”      “En el andar incesante del tiempo los hombres cambian y se suceden pero la humanidad adelanta siempre y cada generación tiene su deber en esta obra común.”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PERSPECTIVAS Y ENFOQUE DE LA INVESTIGACIÓN CIENTÍFICA TEXTO UNIVERSITARIO</dc:title>
  <dc:creator>HAROLD GOMEZ CORNEJO GONZALES</dc:creator>
  <cp:lastModifiedBy>HAROLD GOMEZ CORNEJO GONZALES</cp:lastModifiedBy>
  <cp:revision>1</cp:revision>
  <dcterms:created xsi:type="dcterms:W3CDTF">2020-04-17T11:02:40Z</dcterms:created>
  <dcterms:modified xsi:type="dcterms:W3CDTF">2020-04-17T11:03:56Z</dcterms:modified>
</cp:coreProperties>
</file>